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52AD7-AA7F-62E0-CA85-EB61EBE2A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5BF5A-F32A-26E1-DA3F-26BE76A43A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6F276-FCE9-715E-F0C8-D6B38C8D8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95FB9-A90D-F216-4C88-7AEB8F5F3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30058-14F1-7C48-D72F-3C224298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1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4D1DD-0A76-E13F-03B1-81573EED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D5828-DE5C-ABB3-6AEA-22AB3483B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9016A-6993-D815-C8EF-34BF5D489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43A80-885E-817D-BC06-1E33CB423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06228-1800-6EDE-D9EF-10BED8293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31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25746A-18C6-B479-64F7-1EB2040B9F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DA0588-EAE8-68CC-4BCA-B45D7CEC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E9D27-B5DF-B247-CB43-FA950D20A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55ABA-FCE6-D8EF-7CFB-B68B98B30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9B55A-0CA4-638E-5428-0CC120666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23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5847A-0604-7002-7567-ED6BC4ACA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A6F2A-A7FF-4B40-8625-E94FAC698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180DF-30B7-7FFC-5A6F-FB41DC2D9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29B6D-06AA-80CB-5D2F-7F02AEBE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1264A-96EC-53DC-1F50-7FF90A46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97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FC3EE-C57A-6AD9-366D-249BA92A2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4D8D5-FB55-05B2-A6BD-9E047FCD8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81797-B294-4556-9072-F3152F5AC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9691F-9C7C-7F4A-1ED9-19B4805C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132B8-AEC7-2965-B7FF-174ADF49B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0711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FB4C-9829-6211-9D1E-E085D6CB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92D9D-90C7-6066-8045-9806ED33C6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5349AD-0439-0A3C-8F1B-67EB24174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8EE4D-B183-CE09-B918-CC957E4E9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446B2-1B87-7ADE-3128-AE32D6DFC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506DB-A835-AA2B-4D75-3D769BB3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102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5EB5C-EE43-E115-9700-1DAF84B39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C7669-B88E-E31B-00CB-7F6E5F0B4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D0E83-C91D-83E7-17E0-87A7C9D09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385725-44FC-7B23-84B7-B76243732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FA276C-A19F-8130-AC39-3BF4047C3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F4824-1A4E-8C8B-4932-A1CEEAA51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960428-7A57-6F0C-4966-0AD5A71D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CA69C-D8D2-A811-7A21-3EC35296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0908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9330B-CF89-B0FE-2501-84BAAC5A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7518F-9C9C-46C3-3803-95A5BB233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2CB21-5D77-E0F1-F192-6E4BAC638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85AF7-9054-A136-299B-E8E61AA8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473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8C2B1B-527D-5730-AC37-73C0BEC1D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C701A-B8E1-F8E8-CA02-8A187211F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6A15D-DC01-C5CE-A1E1-847AFDCD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8831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5F82A-5D04-B9B9-A708-6C95B7FD0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19E62-9E94-910A-1968-25C81344A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CD830-1615-CD78-D7E8-5F3BDC800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AE76D-89D2-763C-E68C-9BC446AD5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4DE62-6AB3-F1DF-B23A-AB256412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BA6B4-ECF0-D72D-BAC4-4272F783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843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E91B2-8FDD-E9DC-D547-90BB8791F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9026E-9C8D-348C-B1A3-4C6AEE9CE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AD9F0-880F-7567-2755-73B01CAD0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0158B-960B-2B08-5683-843E60DFB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280E8-ED31-D043-810E-C57CC4FF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7D9BBC-8F28-50A6-7730-942706E4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504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E7359-468E-B487-64A7-E19AEE0B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223A1-D8F9-B92C-55A1-79B9E9D43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185FE-75C2-EB1B-2595-2CA19E0C9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E04C5-D170-42CC-A2E7-69DF826065E9}" type="datetimeFigureOut">
              <a:rPr lang="en-IN" smtClean="0"/>
              <a:t>28-02-2025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6A611-4509-4896-DAE6-693719B648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BDC94-9ADF-620A-4E05-019D859F7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E8E58-C7C8-4168-B77B-C130F6BD1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578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C3E303-3048-CF88-05B7-DECC3A0C2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560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650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4D5439-5ABB-08AF-7A4F-8F4E0AE9C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3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5DDD61-5188-78EE-7750-DC5737015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9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3A9F1E-FC7E-B37B-E153-B7314B5A1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11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03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A1DA96-F3F7-10EB-B882-CC7D79353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" y="0"/>
            <a:ext cx="12183687" cy="688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8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FB3612-9132-6F93-226C-4D647B63E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2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0FECAC-AEB4-C092-4733-7FE4C9CED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7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EBB2EC-CB9A-EC50-1362-03A625FC3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814"/>
            <a:ext cx="12192000" cy="693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829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CDC955-B816-D948-6E69-EDFC8ACF2F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651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6FC187-4137-9316-DC7B-C5D93915DE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42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POOJA SAIPA</dc:creator>
  <cp:lastModifiedBy>POOJA SAIPA</cp:lastModifiedBy>
  <cp:revision>4</cp:revision>
  <dcterms:created xsi:type="dcterms:W3CDTF">2025-03-01T05:38:32Z</dcterms:created>
  <dcterms:modified xsi:type="dcterms:W3CDTF">2025-03-01T06:00:27Z</dcterms:modified>
</cp:coreProperties>
</file>

<file path=docProps/thumbnail.jpeg>
</file>